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3" r:id="rId6"/>
    <p:sldId id="265" r:id="rId7"/>
    <p:sldId id="260" r:id="rId8"/>
    <p:sldId id="261" r:id="rId9"/>
    <p:sldId id="262" r:id="rId10"/>
    <p:sldId id="264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7B7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90" d="100"/>
          <a:sy n="90" d="100"/>
        </p:scale>
        <p:origin x="4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2.gif>
</file>

<file path=ppt/media/image3.gif>
</file>

<file path=ppt/media/image4.gif>
</file>

<file path=ppt/media/image5.gif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A7D2C9-3F80-411C-AF10-7E44AF9F4571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6F26B-60A3-42B0-A1D4-7037890E327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0019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E97C3E-3C19-4D54-9F49-C7289C3076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8F44F86-EA28-434C-93E3-83ACC7C9B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C08628-AB69-433E-BB8D-B3327F7C7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5A8CFC-D51B-4CD9-BE72-5528A4A7B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D71BF2-A00C-410D-AE3A-737161D81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991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64C547-ACCA-4DEA-95DC-22EE6127C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8B3E5CC-FA82-4AD3-8C23-C33A66FE7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B96B52-A98B-460A-B625-09CA4A4B5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42016FA-E119-48AB-8D57-79CC58EAC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6BFE73-5B1B-4FFA-BDF8-7A6620772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538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F6C7819-2687-4DAB-B092-D60D2EBE96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A808E39-4782-4DD8-94CC-B76725910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CF54666-EDD1-4C8B-AFD0-0A5F64081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251F42C-AF52-415C-9184-727D794F1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DF16B2-6DB6-4EB1-A1FD-1CAB85210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64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63CAD5-6169-45A1-88DC-75BF635C0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7871A4-6A32-4C16-B5B4-3D748FDD6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30C288-1F68-47BD-94BF-E982180B7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EBAD5D-2D48-4D61-AE5E-94437DB6D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A0F41E1-BAA6-488B-B18E-3BD540673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3196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A6771B-33E1-4A74-BAC9-F184BF156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31CA06-04D6-4760-BD23-36E1B585C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A630279-D51F-47A7-8938-712F8CA4C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B6F2E9-182E-4F65-B1A8-19DCA80E5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AF2C43-3848-4A37-A800-3AAD9F694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2959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E23F9D-882C-40D3-83DE-FE1706237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90B699-0585-4217-9DA8-5C1DC40860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8AB7AFD-62A3-43C8-85C2-68B15E2946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3B75A2F-5D52-44AA-B148-AA29D8F5B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9C292EE-B8BB-4534-9359-9913F8F66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8838194-656E-4CFE-9786-81479B2BD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383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D1FC66-4F6E-4A63-895C-217F82151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F9A11EF-1226-4F91-B2EB-0B42DFE9B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6E19D29-0C81-494D-B66A-1A6DBFCA5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1536F0C-F0EC-47EA-AC96-452BAD91C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C264AF8-22FF-4B36-BB93-5D026AA80C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BE3DD16-BB8B-4C3C-93C9-FCCA92D8B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92CDE52-9415-4F65-ABA7-17A436EEC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3AA624D-74AC-4FCB-846E-CBAF13B29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7315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80C8C7-3249-49A3-B585-96DDE296D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21E8B7F-7279-43AE-9F69-D80A46F7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631DB9E-FACC-44D8-B951-48307C1AD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D7DDA60-6AE4-4D4E-AAFA-063C948F3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065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20920C-DC71-40F4-9E35-28F3402A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DF7BCD0-1F18-4E81-9886-9295963E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42EF9DA-00E5-4337-A2A6-19F65F43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990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B65220-D844-438E-8E85-6DDCE738D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61E14BD-1404-4A59-8082-D4CE9346C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D90C93-9F71-408E-ACB9-CD972AFB4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52CC51-D03A-4A97-B801-010D8CBD7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AF374FF-77B4-4869-8BD5-AE1AA3C17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9A8C8CD-ABFE-468B-B3D3-8362C335F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7377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51AB3-363A-40DA-BDFB-255E45015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5DB4279-9C82-433D-8801-34D4F78AEF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5D8843D-2841-49F6-967D-1CE0EE763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CB6E684-70CE-4C06-850F-958BF6746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2C4885-33E6-4390-9F49-F50BFF6E2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C0E2AF-E3B7-4B2B-8491-3C1095290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244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DED9725-FB9C-47F4-89A2-F80954ABF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AEC8398-E66A-4B1C-8EA0-F5ACC3498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0782356-F7CF-4C97-8907-FDDD6F6190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40900-E1CB-4566-B7A6-7F19D4FEDC55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8C9167-633F-450F-878F-C79F0775C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6B5C5BF-62D7-4B74-9560-D0FD175C10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667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keagif.com/" TargetMode="External"/><Relationship Id="rId2" Type="http://schemas.openxmlformats.org/officeDocument/2006/relationships/hyperlink" Target="http://lesillusionsdoptique-tpe.e-monsite.com/pages/la-stroboscopie-qu-est-ce-que-c-est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540EBF-E824-4E88-AE6A-99BE429C9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70696"/>
            <a:ext cx="12192000" cy="1097280"/>
          </a:xfrm>
          <a:solidFill>
            <a:srgbClr val="FFFFFF">
              <a:alpha val="50196"/>
            </a:srgbClr>
          </a:solidFill>
        </p:spPr>
        <p:txBody>
          <a:bodyPr/>
          <a:lstStyle/>
          <a:p>
            <a:pPr algn="l"/>
            <a:r>
              <a:rPr lang="fr-FR" sz="6600" dirty="0"/>
              <a:t>STROBOGLOVE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5EAE64D-2D84-4A72-9B47-F2377D739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solidFill>
            <a:srgbClr val="FFFFFF">
              <a:alpha val="30196"/>
            </a:srgbClr>
          </a:solidFill>
        </p:spPr>
        <p:txBody>
          <a:bodyPr/>
          <a:lstStyle/>
          <a:p>
            <a:r>
              <a:rPr lang="fr-FR" dirty="0">
                <a:solidFill>
                  <a:schemeClr val="tx1"/>
                </a:solidFill>
              </a:rPr>
              <a:t>Polytech Nice-Sophia 2018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3FA97E7E-B6EF-49D9-9E4F-542A9BF77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57" y="2509277"/>
            <a:ext cx="4965317" cy="279299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8B0AA171-A395-495D-854C-0611CD943CD9}"/>
              </a:ext>
            </a:extLst>
          </p:cNvPr>
          <p:cNvSpPr txBox="1"/>
          <p:nvPr/>
        </p:nvSpPr>
        <p:spPr>
          <a:xfrm>
            <a:off x="0" y="2509277"/>
            <a:ext cx="4691744" cy="954107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fr-FR" sz="2800" dirty="0"/>
              <a:t>COMBAL Quentin</a:t>
            </a:r>
          </a:p>
          <a:p>
            <a:r>
              <a:rPr lang="fr-FR" sz="2800" dirty="0"/>
              <a:t>COCOGNE Romain</a:t>
            </a:r>
          </a:p>
        </p:txBody>
      </p:sp>
    </p:spTree>
    <p:extLst>
      <p:ext uri="{BB962C8B-B14F-4D97-AF65-F5344CB8AC3E}">
        <p14:creationId xmlns:p14="http://schemas.microsoft.com/office/powerpoint/2010/main" val="53046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CE716D-4A82-466E-98A3-2890DA263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http://lesillusionsdoptique-tpe.e-monsite.com/pages/la-stroboscopie-qu-est-ce-que-c-est.html</a:t>
            </a:r>
            <a:endParaRPr lang="fr-FR" dirty="0"/>
          </a:p>
          <a:p>
            <a:r>
              <a:rPr lang="fr-FR" dirty="0">
                <a:hlinkClick r:id="rId3"/>
              </a:rPr>
              <a:t>http://www.makeagif.com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300D321A-6C55-464C-9C93-C5D207FCAC6D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285530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FB7906-6322-4AF7-9A74-B0A2896BD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67488"/>
            <a:ext cx="12192000" cy="1100488"/>
          </a:xfr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/>
          <a:p>
            <a:r>
              <a:rPr lang="fr-FR" sz="5400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B1ACD7-3BA5-4DD2-8220-B765AF317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2914" y="2414291"/>
            <a:ext cx="8273144" cy="3268051"/>
          </a:xfr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/>
          <a:p>
            <a:r>
              <a:rPr lang="fr-FR" sz="3600" dirty="0"/>
              <a:t>Pourquoi ce projet ?</a:t>
            </a:r>
          </a:p>
          <a:p>
            <a:r>
              <a:rPr lang="fr-FR" sz="3600" dirty="0"/>
              <a:t>Principe de fonctionnement</a:t>
            </a:r>
          </a:p>
          <a:p>
            <a:r>
              <a:rPr lang="fr-FR" sz="3600" dirty="0"/>
              <a:t>Matériel et composants</a:t>
            </a:r>
          </a:p>
          <a:p>
            <a:r>
              <a:rPr lang="fr-FR" sz="3600" dirty="0"/>
              <a:t>Organisation du projet</a:t>
            </a:r>
          </a:p>
          <a:p>
            <a:r>
              <a:rPr lang="fr-FR" sz="3600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66215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35212587-9F44-4541-A561-FC6148528C86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Pourquoi ce projet ?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46B7BBD-0B44-48CC-998E-29D91ED0F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441" y="2359695"/>
            <a:ext cx="6777789" cy="381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0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2C990E1-84DF-4CA6-A77A-F64B951C053E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Principe de fonctionnement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7561CC1-F2A7-458F-A954-FF8E4D379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80" y="2403308"/>
            <a:ext cx="5716336" cy="321543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20BD0FC-8C95-4B71-8781-EF61163AAD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2474" y="2471486"/>
            <a:ext cx="4105442" cy="307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05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2C990E1-84DF-4CA6-A77A-F64B951C053E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Principe de fonctionnement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FD7F241-11A1-459E-8593-1248AA2EE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0" y="2993262"/>
            <a:ext cx="3766595" cy="369811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71F824E-F19A-4C08-A5BC-7ECB94ABB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512" y="2114956"/>
            <a:ext cx="3495350" cy="368600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E9B7C6F-7618-403B-A870-161398DC26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937" y="2920666"/>
            <a:ext cx="3964812" cy="366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28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D719D5FC-F129-4F78-BC7E-10BD6DBE7D6F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Principe de fonctionnement</a:t>
            </a:r>
          </a:p>
        </p:txBody>
      </p:sp>
      <p:pic>
        <p:nvPicPr>
          <p:cNvPr id="3" name="Image 2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9D1F244E-1859-4FFD-9609-243C9D3FF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658" y="2223267"/>
            <a:ext cx="10723194" cy="376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1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110525-30B8-42F1-A3E5-8AE31AA65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465" y="2068399"/>
            <a:ext cx="5135192" cy="4493538"/>
          </a:xfrm>
          <a:solidFill>
            <a:srgbClr val="FFFFFF">
              <a:alpha val="50196"/>
            </a:srgbClr>
          </a:solidFill>
        </p:spPr>
        <p:txBody>
          <a:bodyPr>
            <a:normAutofit fontScale="92500" lnSpcReduction="10000"/>
          </a:bodyPr>
          <a:lstStyle/>
          <a:p>
            <a:r>
              <a:rPr lang="fr-FR" sz="2600" b="1" dirty="0"/>
              <a:t>Structure </a:t>
            </a:r>
          </a:p>
          <a:p>
            <a:pPr lvl="1"/>
            <a:r>
              <a:rPr lang="fr-FR" sz="2200" dirty="0"/>
              <a:t>Gant</a:t>
            </a:r>
          </a:p>
          <a:p>
            <a:pPr lvl="1"/>
            <a:r>
              <a:rPr lang="fr-FR" sz="2200" dirty="0"/>
              <a:t>Pâte thermique</a:t>
            </a:r>
          </a:p>
          <a:p>
            <a:pPr lvl="1"/>
            <a:r>
              <a:rPr lang="fr-FR" sz="2200" dirty="0"/>
              <a:t>Lentilles optiques</a:t>
            </a:r>
          </a:p>
          <a:p>
            <a:pPr lvl="1"/>
            <a:r>
              <a:rPr lang="fr-FR" sz="2200" dirty="0"/>
              <a:t>Plaque de cuivre</a:t>
            </a:r>
          </a:p>
          <a:p>
            <a:r>
              <a:rPr lang="fr-FR" sz="2600" b="1" dirty="0"/>
              <a:t>Electronique</a:t>
            </a:r>
            <a:r>
              <a:rPr lang="fr-FR" sz="3100" b="1" dirty="0"/>
              <a:t> </a:t>
            </a:r>
          </a:p>
          <a:p>
            <a:pPr lvl="1"/>
            <a:r>
              <a:rPr lang="fr-FR" sz="2200" dirty="0"/>
              <a:t>2 Arduino (Nano/Mini Pro)</a:t>
            </a:r>
          </a:p>
          <a:p>
            <a:pPr lvl="1"/>
            <a:r>
              <a:rPr lang="fr-FR" sz="2200" dirty="0"/>
              <a:t>Accéléromètre</a:t>
            </a:r>
          </a:p>
          <a:p>
            <a:pPr lvl="1"/>
            <a:r>
              <a:rPr lang="fr-FR" sz="2200" dirty="0"/>
              <a:t>Potentiomètre</a:t>
            </a:r>
          </a:p>
          <a:p>
            <a:pPr lvl="1"/>
            <a:r>
              <a:rPr lang="fr-FR" sz="2200" dirty="0"/>
              <a:t>Résistances 100 et 10k</a:t>
            </a:r>
          </a:p>
          <a:p>
            <a:pPr lvl="1"/>
            <a:r>
              <a:rPr lang="fr-FR" sz="2200" dirty="0"/>
              <a:t>MOSFET</a:t>
            </a:r>
          </a:p>
          <a:p>
            <a:pPr lvl="1"/>
            <a:r>
              <a:rPr lang="fr-FR" sz="2200" dirty="0"/>
              <a:t>Flex </a:t>
            </a:r>
            <a:r>
              <a:rPr lang="fr-FR" sz="2200" dirty="0" err="1"/>
              <a:t>Sensors</a:t>
            </a:r>
            <a:endParaRPr lang="fr-FR" sz="2200" dirty="0"/>
          </a:p>
          <a:p>
            <a:pPr lvl="1"/>
            <a:r>
              <a:rPr lang="fr-FR" sz="2200" dirty="0"/>
              <a:t>LED blanche 100W</a:t>
            </a:r>
          </a:p>
          <a:p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B7A41D1-6257-4ECC-8878-3A9FC879E41B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Matériel et composants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CBE3132-9EB9-4922-8295-F52DAC4856A5}"/>
              </a:ext>
            </a:extLst>
          </p:cNvPr>
          <p:cNvSpPr txBox="1"/>
          <p:nvPr/>
        </p:nvSpPr>
        <p:spPr>
          <a:xfrm>
            <a:off x="6477000" y="2068399"/>
            <a:ext cx="5430526" cy="449353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1" dirty="0"/>
              <a:t>Alimentation</a:t>
            </a:r>
            <a:r>
              <a:rPr lang="fr-FR" b="1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Batterie </a:t>
            </a:r>
            <a:r>
              <a:rPr lang="fr-FR" sz="2000" dirty="0" err="1"/>
              <a:t>lipo</a:t>
            </a:r>
            <a:r>
              <a:rPr lang="fr-FR" sz="2000" dirty="0"/>
              <a:t> 11,1V - 12V +3A 1500 </a:t>
            </a:r>
            <a:r>
              <a:rPr lang="fr-FR" sz="2000" dirty="0" err="1"/>
              <a:t>mAh</a:t>
            </a:r>
            <a:r>
              <a:rPr lang="fr-FR" sz="2000" dirty="0"/>
              <a:t> </a:t>
            </a:r>
            <a:r>
              <a:rPr lang="fr-FR" sz="2000" b="1" dirty="0"/>
              <a:t>OK</a:t>
            </a:r>
            <a:endParaRPr lang="fr-FR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2éme (batterie moins puissante)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Convertisseur Boost DCDC (12V to 34V)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1" dirty="0"/>
              <a:t>Transfert de données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Bluetooth</a:t>
            </a:r>
            <a:r>
              <a:rPr lang="fr-FR" sz="2000" b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1" dirty="0"/>
              <a:t>Objet en rotation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moteur continu ou pas à pas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objet ludique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Horloge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Toupie</a:t>
            </a:r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788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5C0F40B-68E9-447B-8632-280C590EEF74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Organisation du projet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E86C3089-A269-46E7-97FB-71C326437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62" y="2358118"/>
            <a:ext cx="11343595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5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D6A582B9-3CCA-4C25-B7E1-75DA8BA7F5B6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858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137</Words>
  <Application>Microsoft Office PowerPoint</Application>
  <PresentationFormat>Grand écran</PresentationFormat>
  <Paragraphs>45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Thème Office</vt:lpstr>
      <vt:lpstr>STROBOGLOVE</vt:lpstr>
      <vt:lpstr>sommaire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Titre, participant, illustration</dc:title>
  <dc:creator>Romain Cocogne</dc:creator>
  <cp:lastModifiedBy>Romain Cocogne</cp:lastModifiedBy>
  <cp:revision>19</cp:revision>
  <dcterms:created xsi:type="dcterms:W3CDTF">2018-01-18T08:09:31Z</dcterms:created>
  <dcterms:modified xsi:type="dcterms:W3CDTF">2018-01-21T13:38:55Z</dcterms:modified>
</cp:coreProperties>
</file>

<file path=docProps/thumbnail.jpeg>
</file>